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70" r:id="rId6"/>
    <p:sldId id="264" r:id="rId7"/>
    <p:sldId id="260" r:id="rId8"/>
    <p:sldId id="262" r:id="rId9"/>
    <p:sldId id="278" r:id="rId10"/>
    <p:sldId id="267" r:id="rId11"/>
    <p:sldId id="277" r:id="rId12"/>
    <p:sldId id="269" r:id="rId13"/>
    <p:sldId id="275" r:id="rId14"/>
    <p:sldId id="276" r:id="rId15"/>
    <p:sldId id="266" r:id="rId16"/>
    <p:sldId id="281" r:id="rId17"/>
    <p:sldId id="273" r:id="rId18"/>
    <p:sldId id="274" r:id="rId19"/>
    <p:sldId id="280" r:id="rId20"/>
    <p:sldId id="279" r:id="rId2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BFC437"/>
    <a:srgbClr val="2CB4AC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BFC437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r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Coloring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09018-C9FC-9CCC-1E71-0BBE645F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37787" y="795135"/>
            <a:ext cx="433373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Crayons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A699A-6188-44BB-98DB-3494D19D4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504" l="4199" r="95508">
                        <a14:foregroundMark x1="63281" y1="90723" x2="63281" y2="88477"/>
                        <a14:foregroundMark x1="34375" y1="91211" x2="34375" y2="90918"/>
                        <a14:foregroundMark x1="95605" y1="32617" x2="85059" y2="48047"/>
                        <a14:foregroundMark x1="63184" y1="91504" x2="63184" y2="91504"/>
                        <a14:foregroundMark x1="34961" y1="91504" x2="34961" y2="91113"/>
                        <a14:foregroundMark x1="4199" y1="33008" x2="11426" y2="46094"/>
                        <a14:backgroundMark x1="45020" y1="81445" x2="45020" y2="81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07" y="2133600"/>
            <a:ext cx="2931886" cy="2931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8243C-D6F0-448E-B16E-F64ED1F5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504" l="4199" r="95508">
                        <a14:foregroundMark x1="63281" y1="90723" x2="63281" y2="88477"/>
                        <a14:foregroundMark x1="34375" y1="91211" x2="34375" y2="90918"/>
                        <a14:foregroundMark x1="95605" y1="32617" x2="85059" y2="48047"/>
                        <a14:foregroundMark x1="63184" y1="91504" x2="63184" y2="91504"/>
                        <a14:foregroundMark x1="34961" y1="91504" x2="34961" y2="91113"/>
                        <a14:foregroundMark x1="4199" y1="33008" x2="11426" y2="46094"/>
                        <a14:backgroundMark x1="45020" y1="81445" x2="45020" y2="814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3" y="1632287"/>
            <a:ext cx="6451356" cy="64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87486"/>
            <a:ext cx="48556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Scissors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4F707-B6F8-42A6-8536-D950F3A5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97" y1="79492" x2="48145" y2="64941"/>
                        <a14:backgroundMark x1="48340" y1="62305" x2="48340" y2="62305"/>
                        <a14:backgroundMark x1="61133" y1="54102" x2="63184" y2="54102"/>
                        <a14:backgroundMark x1="20898" y1="79590" x2="15137" y2="82422"/>
                        <a14:backgroundMark x1="15137" y1="82422" x2="11133" y2="82520"/>
                        <a14:backgroundMark x1="23633" y1="76758" x2="23633" y2="76758"/>
                        <a14:backgroundMark x1="53223" y1="22656" x2="46094" y2="24414"/>
                        <a14:backgroundMark x1="46094" y1="24414" x2="46094" y2="24609"/>
                        <a14:backgroundMark x1="39355" y1="40137" x2="36914" y2="37207"/>
                        <a14:backgroundMark x1="69434" y1="41016" x2="76367" y2="37500"/>
                        <a14:backgroundMark x1="76367" y1="37500" x2="78613" y2="37402"/>
                        <a14:backgroundMark x1="65527" y1="28711" x2="65527" y2="28711"/>
                        <a14:backgroundMark x1="65430" y1="29004" x2="65430" y2="2900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6" y="1387138"/>
            <a:ext cx="6385262" cy="6385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056BD-A1BA-4D9E-A0F2-F48E2B491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97" y1="79492" x2="48145" y2="64941"/>
                        <a14:backgroundMark x1="48340" y1="62305" x2="48340" y2="62305"/>
                        <a14:backgroundMark x1="61133" y1="54102" x2="63184" y2="54102"/>
                        <a14:backgroundMark x1="20898" y1="79590" x2="15137" y2="82422"/>
                        <a14:backgroundMark x1="15137" y1="82422" x2="11133" y2="82520"/>
                        <a14:backgroundMark x1="23633" y1="76758" x2="23633" y2="76758"/>
                        <a14:backgroundMark x1="53223" y1="22656" x2="46094" y2="24414"/>
                        <a14:backgroundMark x1="46094" y1="24414" x2="46094" y2="24609"/>
                        <a14:backgroundMark x1="39355" y1="40137" x2="36914" y2="37207"/>
                        <a14:backgroundMark x1="69434" y1="41016" x2="76367" y2="37500"/>
                        <a14:backgroundMark x1="76367" y1="37500" x2="78613" y2="37402"/>
                        <a14:backgroundMark x1="65527" y1="28711" x2="65527" y2="28711"/>
                        <a14:backgroundMark x1="65430" y1="29004" x2="65430" y2="290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14" y="2013211"/>
            <a:ext cx="3745977" cy="37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0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17167" y="794439"/>
            <a:ext cx="598370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Glue Stick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5D128-A0B1-4533-804C-FA65C865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89941" l="9961" r="89941">
                        <a14:foregroundMark x1="51074" y1="7520" x2="52051" y2="11719"/>
                        <a14:foregroundMark x1="54102" y1="12500" x2="57617" y2="23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17" y="2173574"/>
            <a:ext cx="4444584" cy="4444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6D3EE8-2466-4033-9958-2A0DABDE9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89941" l="9961" r="89941">
                        <a14:foregroundMark x1="51074" y1="7520" x2="52051" y2="11719"/>
                        <a14:foregroundMark x1="54102" y1="12500" x2="57617" y2="2334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315" y="1154242"/>
            <a:ext cx="7402812" cy="740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61352" y="809220"/>
            <a:ext cx="48444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Markers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3FD97-E7B1-4236-ADF1-483FBA0F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4434" l="3809" r="93750">
                        <a14:foregroundMark x1="14355" y1="50586" x2="7422" y2="31738"/>
                        <a14:foregroundMark x1="3906" y1="30664" x2="3906" y2="30664"/>
                        <a14:foregroundMark x1="25000" y1="94531" x2="24219" y2="90039"/>
                        <a14:foregroundMark x1="92188" y1="14551" x2="92188" y2="14746"/>
                        <a14:foregroundMark x1="65332" y1="8984" x2="65332" y2="8984"/>
                        <a14:foregroundMark x1="92578" y1="31641" x2="92578" y2="31641"/>
                        <a14:foregroundMark x1="93750" y1="17773" x2="93750" y2="17773"/>
                        <a14:backgroundMark x1="33008" y1="26367" x2="33008" y2="2636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" y="1949297"/>
            <a:ext cx="5793974" cy="5793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3FB55-F656-4FE3-8793-FA6828ACD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4434" l="3809" r="93750">
                        <a14:foregroundMark x1="14355" y1="50586" x2="7422" y2="31738"/>
                        <a14:foregroundMark x1="3906" y1="30664" x2="3906" y2="30664"/>
                        <a14:foregroundMark x1="25000" y1="94531" x2="24219" y2="90039"/>
                        <a14:foregroundMark x1="92188" y1="14551" x2="92188" y2="14746"/>
                        <a14:foregroundMark x1="65332" y1="8984" x2="65332" y2="8984"/>
                        <a14:foregroundMark x1="92578" y1="31641" x2="92578" y2="31641"/>
                        <a14:foregroundMark x1="93750" y1="17773" x2="93750" y2="17773"/>
                        <a14:backgroundMark x1="33008" y1="26367" x2="33008" y2="2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81543"/>
            <a:ext cx="3209314" cy="32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0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61352" y="809220"/>
            <a:ext cx="48444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Folder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01F2FE-492C-4E64-BFA4-EFC87673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25" y="2053348"/>
            <a:ext cx="3665704" cy="3665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5A729-8AB1-442B-A46E-7D16A9A80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1"/>
            <a:ext cx="6801208" cy="68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6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98976" y="795135"/>
            <a:ext cx="6220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Pencil Pouch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73809-2292-4417-B258-CFEF3EBA7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2715" y1="88672" x2="26563" y2="84668"/>
                        <a14:backgroundMark x1="38379" y1="88672" x2="38379" y2="88672"/>
                        <a14:backgroundMark x1="54590" y1="81055" x2="53223" y2="8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8644" y="1886845"/>
            <a:ext cx="3726555" cy="372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BEA6E-1907-496F-A0AD-A3973AC6B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2715" y1="88672" x2="26563" y2="84668"/>
                        <a14:backgroundMark x1="38379" y1="88672" x2="38379" y2="88672"/>
                        <a14:backgroundMark x1="54590" y1="81055" x2="53223" y2="8183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949297"/>
            <a:ext cx="6020605" cy="60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4996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Calculator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17919E-617F-4ED3-8CA8-1D3060002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059" y1="61426" x2="10156" y2="56152"/>
                        <a14:backgroundMark x1="32715" y1="81934" x2="19629" y2="73438"/>
                        <a14:backgroundMark x1="39746" y1="84570" x2="39746" y2="84570"/>
                        <a14:backgroundMark x1="39258" y1="84180" x2="39258" y2="84180"/>
                        <a14:backgroundMark x1="36621" y1="82617" x2="36621" y2="82617"/>
                        <a14:backgroundMark x1="36621" y1="82520" x2="36621" y2="82520"/>
                        <a14:backgroundMark x1="36719" y1="82227" x2="36719" y2="82227"/>
                        <a14:backgroundMark x1="36719" y1="82324" x2="36719" y2="82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11" y="1809750"/>
            <a:ext cx="4152900" cy="415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3B108-3193-4CBB-A2B5-02A714E61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059" y1="61426" x2="10156" y2="56152"/>
                        <a14:backgroundMark x1="32715" y1="81934" x2="19629" y2="73438"/>
                        <a14:backgroundMark x1="39746" y1="84570" x2="39746" y2="84570"/>
                        <a14:backgroundMark x1="39258" y1="84180" x2="39258" y2="84180"/>
                        <a14:backgroundMark x1="36621" y1="82617" x2="36621" y2="82617"/>
                        <a14:backgroundMark x1="36621" y1="82520" x2="36621" y2="82520"/>
                        <a14:backgroundMark x1="36719" y1="82227" x2="36719" y2="82227"/>
                        <a14:backgroundMark x1="36719" y1="82324" x2="36719" y2="8232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33" y="1579965"/>
            <a:ext cx="6343245" cy="634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83314" y="831892"/>
            <a:ext cx="602248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Lunch Box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6A6A9-E200-433D-8FF5-FD1601A97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0430">
                        <a14:foregroundMark x1="90430" y1="38477" x2="89453" y2="3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43" y="1943100"/>
            <a:ext cx="3886200" cy="388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7129F9-3562-4213-9571-0B3927D7C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0430">
                        <a14:foregroundMark x1="90430" y1="38477" x2="89453" y2="3281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223353"/>
            <a:ext cx="5798664" cy="57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1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8E7B39-23C3-481C-9877-3662D3141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266" y1="82129" x2="45215" y2="81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59" y="1632287"/>
            <a:ext cx="6220931" cy="6220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98976" y="795135"/>
            <a:ext cx="6220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Water Bottle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DDD00B-DABE-451A-BC1C-C7CEDCEAB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266" y1="82129" x2="45215" y2="81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690" y="795135"/>
            <a:ext cx="8124883" cy="81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5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5849" y="967770"/>
            <a:ext cx="4717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Compass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00BEC-4237-497C-A12B-3E6F862F6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941" l="9961" r="89941">
                        <a14:foregroundMark x1="77441" y1="10840" x2="71680" y2="8887"/>
                        <a14:backgroundMark x1="79785" y1="27344" x2="76172" y2="26660"/>
                        <a14:backgroundMark x1="62012" y1="18359" x2="61816" y2="17969"/>
                        <a14:backgroundMark x1="70703" y1="82129" x2="70703" y2="82129"/>
                        <a14:backgroundMark x1="72266" y1="80664" x2="72266" y2="80566"/>
                        <a14:backgroundMark x1="73438" y1="79688" x2="73438" y2="79688"/>
                        <a14:backgroundMark x1="74121" y1="79102" x2="74121" y2="79102"/>
                        <a14:backgroundMark x1="74512" y1="78711" x2="74512" y2="78711"/>
                        <a14:backgroundMark x1="66406" y1="15625" x2="66406" y2="15625"/>
                        <a14:backgroundMark x1="65820" y1="15918" x2="65820" y2="1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23" y="2281200"/>
            <a:ext cx="3738600" cy="373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C8BF4-64D7-4EC5-B59A-1BF979724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941" l="9961" r="89941">
                        <a14:foregroundMark x1="77441" y1="10840" x2="71680" y2="8887"/>
                        <a14:backgroundMark x1="79785" y1="27344" x2="76172" y2="26660"/>
                        <a14:backgroundMark x1="62012" y1="18359" x2="61816" y2="17969"/>
                        <a14:backgroundMark x1="70703" y1="82129" x2="70703" y2="82129"/>
                        <a14:backgroundMark x1="72266" y1="80664" x2="72266" y2="80566"/>
                        <a14:backgroundMark x1="73438" y1="79688" x2="73438" y2="79688"/>
                        <a14:backgroundMark x1="74121" y1="79102" x2="74121" y2="79102"/>
                        <a14:backgroundMark x1="74512" y1="78711" x2="74512" y2="78711"/>
                        <a14:backgroundMark x1="66406" y1="15625" x2="66406" y2="15625"/>
                        <a14:backgroundMark x1="65820" y1="15918" x2="65820" y2="1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660"/>
            <a:ext cx="6459945" cy="64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7263" y="733401"/>
            <a:ext cx="35934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Bag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15878C-F147-4A39-83D2-669125613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844" l="9961" r="89844">
                        <a14:foregroundMark x1="62695" y1="9766" x2="66797" y2="10742"/>
                        <a14:foregroundMark x1="40332" y1="9570" x2="44531" y2="11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2305949"/>
            <a:ext cx="3660136" cy="36601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9461B05-8479-4180-A961-D0AD90FBE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844" l="9961" r="89844">
                        <a14:foregroundMark x1="62695" y1="9766" x2="66797" y2="10742"/>
                        <a14:foregroundMark x1="40332" y1="9570" x2="44531" y2="11035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3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12" y="1387603"/>
            <a:ext cx="6924573" cy="69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964413"/>
            <a:ext cx="5236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Paper Clip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BB823-9D31-484A-BF40-9811CFF71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64355" y1="9082" x2="52832" y2="10059"/>
                        <a14:backgroundMark x1="38770" y1="73926" x2="30078" y2="63379"/>
                        <a14:backgroundMark x1="30078" y1="63379" x2="29688" y2="62207"/>
                        <a14:backgroundMark x1="34766" y1="72363" x2="45508" y2="69238"/>
                        <a14:backgroundMark x1="42578" y1="54980" x2="49512" y2="39551"/>
                        <a14:backgroundMark x1="49512" y1="39551" x2="50391" y2="48926"/>
                        <a14:backgroundMark x1="50391" y1="48926" x2="50098" y2="49805"/>
                        <a14:backgroundMark x1="67090" y1="28223" x2="62793" y2="21094"/>
                        <a14:backgroundMark x1="62793" y1="21094" x2="55371" y2="20313"/>
                        <a14:backgroundMark x1="55371" y1="20313" x2="55176" y2="20508"/>
                        <a14:backgroundMark x1="50293" y1="86035" x2="72656" y2="54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302" y="2368741"/>
            <a:ext cx="3972098" cy="397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6071A-97A7-49AA-875D-E229C5E76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64355" y1="9082" x2="52832" y2="10059"/>
                        <a14:backgroundMark x1="38770" y1="73926" x2="30078" y2="63379"/>
                        <a14:backgroundMark x1="30078" y1="63379" x2="29688" y2="62207"/>
                        <a14:backgroundMark x1="34766" y1="72363" x2="45508" y2="69238"/>
                        <a14:backgroundMark x1="42578" y1="54980" x2="49512" y2="39551"/>
                        <a14:backgroundMark x1="49512" y1="39551" x2="50391" y2="48926"/>
                        <a14:backgroundMark x1="50391" y1="48926" x2="50098" y2="49805"/>
                        <a14:backgroundMark x1="67090" y1="28223" x2="62793" y2="21094"/>
                        <a14:backgroundMark x1="62793" y1="21094" x2="55371" y2="20313"/>
                        <a14:backgroundMark x1="55371" y1="20313" x2="55176" y2="20508"/>
                        <a14:backgroundMark x1="50293" y1="86035" x2="72656" y2="5429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7" y="1801565"/>
            <a:ext cx="5970835" cy="59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795135"/>
            <a:ext cx="3834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Pencil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FE21C-F3CA-4129-8084-E55F704A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2383119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803650-8076-4E87-81FE-2E59C5590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078" y1="10026" x2="47559" y2="10742"/>
                        <a14:foregroundMark x1="49512" y1="89974" x2="49805" y2="80208"/>
                        <a14:foregroundMark x1="41699" y1="10026" x2="41699" y2="10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89" y="2594602"/>
            <a:ext cx="1699222" cy="2548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33FC2-0760-4770-BE30-595A9E1D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078" y1="10026" x2="47559" y2="10742"/>
                        <a14:foregroundMark x1="49512" y1="89974" x2="49805" y2="80208"/>
                        <a14:foregroundMark x1="41602" y1="9961" x2="41602" y2="996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8" y="1246597"/>
            <a:ext cx="4375892" cy="65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7432" y="795135"/>
            <a:ext cx="35365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Pen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176BA-3D00-49E7-B751-73CD7D2C8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67480" y1="9863" x2="67480" y2="9863"/>
                        <a14:backgroundMark x1="24707" y1="89453" x2="57227" y2="61230"/>
                        <a14:backgroundMark x1="55566" y1="47949" x2="55566" y2="47949"/>
                        <a14:backgroundMark x1="68262" y1="39063" x2="68262" y2="39063"/>
                        <a14:backgroundMark x1="60156" y1="42969" x2="64355" y2="44629"/>
                        <a14:backgroundMark x1="31641" y1="76953" x2="33105" y2="74512"/>
                        <a14:backgroundMark x1="44922" y1="31543" x2="44922" y2="31543"/>
                        <a14:backgroundMark x1="75488" y1="22363" x2="75488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93" y="1664604"/>
            <a:ext cx="4746171" cy="474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A4E14-AE1B-4AAA-A956-A5E4C0839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67480" y1="9863" x2="67480" y2="9863"/>
                        <a14:backgroundMark x1="24707" y1="89453" x2="57227" y2="61230"/>
                        <a14:backgroundMark x1="55566" y1="47949" x2="55566" y2="47949"/>
                        <a14:backgroundMark x1="68262" y1="39063" x2="68262" y2="39063"/>
                        <a14:backgroundMark x1="60156" y1="42969" x2="64355" y2="44629"/>
                        <a14:backgroundMark x1="31641" y1="76953" x2="33105" y2="74512"/>
                        <a14:backgroundMark x1="44922" y1="31543" x2="44922" y2="31543"/>
                        <a14:backgroundMark x1="75488" y1="22363" x2="75488" y2="2236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5000" contras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145"/>
            <a:ext cx="7534673" cy="753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795135"/>
            <a:ext cx="3657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Eraser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61BAC-D2DF-4039-9595-121CD9DE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2383119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151A7-15AB-49C1-BAD0-2DC8054CA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16" y1="87608" x2="43359" y2="87500"/>
                        <a14:foregroundMark x1="45703" y1="87435" x2="29395" y2="87044"/>
                        <a14:foregroundMark x1="71582" y1="13477" x2="67578" y2="12695"/>
                        <a14:foregroundMark x1="64941" y1="12630" x2="69922" y2="12500"/>
                        <a14:foregroundMark x1="74805" y1="16602" x2="70801" y2="12891"/>
                        <a14:foregroundMark x1="74902" y1="18620" x2="74805" y2="16146"/>
                        <a14:backgroundMark x1="63770" y1="87826" x2="63770" y2="87826"/>
                        <a14:backgroundMark x1="64551" y1="88086" x2="59082" y2="8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96" y="2431343"/>
            <a:ext cx="1939808" cy="2909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A4100-D950-432B-8B27-257D20C93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16" y1="87608" x2="43359" y2="87500"/>
                        <a14:foregroundMark x1="45703" y1="87435" x2="29395" y2="87044"/>
                        <a14:foregroundMark x1="71582" y1="13477" x2="67578" y2="12695"/>
                        <a14:foregroundMark x1="64941" y1="12630" x2="69922" y2="12500"/>
                        <a14:foregroundMark x1="74805" y1="16602" x2="70801" y2="12891"/>
                        <a14:foregroundMark x1="74902" y1="18620" x2="74805" y2="16146"/>
                        <a14:backgroundMark x1="63770" y1="87826" x2="63770" y2="87826"/>
                        <a14:backgroundMark x1="64551" y1="88086" x2="59082" y2="8828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1112145"/>
            <a:ext cx="4682823" cy="70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DC4FE-36AA-49E2-807E-D4ADE237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75" y="2400300"/>
            <a:ext cx="2971800" cy="2971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479011" y="795135"/>
            <a:ext cx="54925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Sharpener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423FD3-6287-4F52-94FB-6CB8625F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275" y="2400300"/>
            <a:ext cx="1981200" cy="297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F47A11-C021-4D37-8B69-8AD2A4877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4" y="693569"/>
            <a:ext cx="5036936" cy="75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9143" y="795135"/>
            <a:ext cx="322237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Ruler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E8283F-6329-4444-9A7B-6E3DB29A0DFB}"/>
              </a:ext>
            </a:extLst>
          </p:cNvPr>
          <p:cNvSpPr/>
          <p:nvPr/>
        </p:nvSpPr>
        <p:spPr>
          <a:xfrm>
            <a:off x="6749143" y="2361424"/>
            <a:ext cx="2797363" cy="279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9A027-0B33-42E2-9F51-ADD4837A8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91016" l="9961" r="89844">
                        <a14:foregroundMark x1="59668" y1="9635" x2="46387" y2="10156"/>
                        <a14:foregroundMark x1="53809" y1="91016" x2="53809" y2="91016"/>
                        <a14:foregroundMark x1="66992" y1="87109" x2="66992" y2="87109"/>
                        <a14:foregroundMark x1="67383" y1="37826" x2="67383" y2="37826"/>
                        <a14:foregroundMark x1="33203" y1="43945" x2="32813" y2="43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69" y="2361425"/>
            <a:ext cx="1864909" cy="27973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8D1C12-2A8E-4BC7-B01E-291160A40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91016" l="9961" r="89844">
                        <a14:foregroundMark x1="59668" y1="9635" x2="46387" y2="10156"/>
                        <a14:foregroundMark x1="53809" y1="91016" x2="53809" y2="91016"/>
                        <a14:foregroundMark x1="66992" y1="87109" x2="66992" y2="87109"/>
                        <a14:foregroundMark x1="67383" y1="37826" x2="67383" y2="37826"/>
                        <a14:foregroundMark x1="33203" y1="43945" x2="32813" y2="439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7" y="1664604"/>
            <a:ext cx="3935413" cy="59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18368" y="795135"/>
            <a:ext cx="296628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Book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716A9-90F2-41B2-AA70-43D0AB22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863" y1="77344" x2="18164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11" y="1803400"/>
            <a:ext cx="4165600" cy="416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78884-8A1F-4A1F-A654-80825B749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863" y1="77344" x2="18164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75" y="1429155"/>
            <a:ext cx="6825343" cy="68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Trace &amp; 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r>
              <a:rPr kumimoji="0" lang="en-US" sz="484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School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86362" y="795135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Noteb</a:t>
            </a: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ook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9D865-95E2-456D-BDB8-85AE32AE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43164" x2="24805" y2="25000"/>
                        <a14:foregroundMark x1="36328" y1="83594" x2="79785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45" y="1969395"/>
            <a:ext cx="4412355" cy="4412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88AA9-7BD9-4DC8-AF3E-6ED04AC2A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43164" x2="24805" y2="25000"/>
                        <a14:foregroundMark x1="36328" y1="83594" x2="79785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248" y="1664604"/>
            <a:ext cx="6483432" cy="64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518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</TotalTime>
  <Words>143</Words>
  <Application>Microsoft Office PowerPoint</Application>
  <PresentationFormat>Custom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123</cp:revision>
  <dcterms:created xsi:type="dcterms:W3CDTF">2025-02-22T17:47:33Z</dcterms:created>
  <dcterms:modified xsi:type="dcterms:W3CDTF">2025-05-01T14:35:41Z</dcterms:modified>
</cp:coreProperties>
</file>